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62" r:id="rId3"/>
    <p:sldId id="257" r:id="rId4"/>
    <p:sldId id="260" r:id="rId5"/>
    <p:sldId id="258" r:id="rId6"/>
    <p:sldId id="263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4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8A7D151-DECD-4405-8544-584CBC4E9F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7692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A2C5C1A-AFBE-48DE-87CF-72E9C2738A7D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8A53560-085B-4192-96D8-197B04AFFD96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4EE3522-7B20-455A-9F05-4D33A33FE8DD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8A53560-085B-4192-96D8-197B04AFFD96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8137019-91B5-4A17-B4D8-534B01DFFD3E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8A53560-085B-4192-96D8-197B04AFFD96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2899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98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 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924907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你的罪雖像硃紅，主必使它白如雪；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your sins be as scarlet, they shall be as white as snow;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你的罪雖像硃紅，主必使它白如雪。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your sins be as scarlet, they shall be as white as snow;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你罪雖紅如丹顏，必白如羊毛。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they be red like crimson, they shall be as wool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b="1">
                <a:latin typeface="Arial Narrow" pitchFamily="34" charset="0"/>
                <a:ea typeface="新細明體" pitchFamily="18" charset="-120"/>
              </a:rPr>
              <a:t>H604</a:t>
            </a:r>
            <a:r>
              <a:rPr lang="en-US" altLang="zh-CN" sz="2600" b="1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的罪雖像硃紅</a:t>
            </a:r>
            <a:r>
              <a:rPr lang="zh-CN" altLang="en-US" sz="2600" b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6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THOUGH YOUR SINS BE AS SCARLET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59705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你的罪雖像硃紅，你的罪雖像硃紅，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your sins be as scarlet,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your sins be as scarlet,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主必使它白如雪，主必使它白如雪。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 shall be as white as snow, they shall be as white as snow.</a:t>
            </a:r>
          </a:p>
        </p:txBody>
      </p:sp>
    </p:spTree>
    <p:extLst>
      <p:ext uri="{BB962C8B-B14F-4D97-AF65-F5344CB8AC3E}">
        <p14:creationId xmlns:p14="http://schemas.microsoft.com/office/powerpoint/2010/main" val="2069871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5566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請聽主慈愛呼聲：“快回轉歸向真神”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Hear the voice that entreats you, O return ye unto God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請聽主慈愛呼聲：“快回轉歸向真神”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Hear the voice that entreats you, O return ye unto God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主的大愛何奇妙，憐憫何廣大。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is of great compassion, and of wondrous love;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59705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你的罪雖像硃紅，你的罪雖像硃紅，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your sins be as scarlet,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your sins be as scarlet,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主必使它白如雪，主必使它白如雪。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 shall be as white as snow, they shall be as white as snow.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9287"/>
            <a:ext cx="9144000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你的罪，主必赦免，從今後不再記念，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He’ll forgive your transgressions, and remember them no more;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你的罪，主必赦免，從今後不再記念；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700" dirty="0">
                <a:latin typeface="Times New Roman" pitchFamily="18" charset="0"/>
                <a:ea typeface="標楷體" pitchFamily="65" charset="-120"/>
              </a:rPr>
              <a:t>He’ll forgive your transgressions, and remember them no more;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主你神正在呼召：“來向我仰望。”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“Look unto Me, ye people.”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Saith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the Lord your God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59705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H604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你的罪雖像硃紅，你的罪雖像硃紅，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your sins be as scarlet,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your sins be as scarlet,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主必使它白如雪，主必使它白如雪。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 shall be as white as snow, they shall be as white as snow.</a:t>
            </a:r>
          </a:p>
        </p:txBody>
      </p:sp>
    </p:spTree>
    <p:extLst>
      <p:ext uri="{BB962C8B-B14F-4D97-AF65-F5344CB8AC3E}">
        <p14:creationId xmlns:p14="http://schemas.microsoft.com/office/powerpoint/2010/main" val="330748352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60</TotalTime>
  <Words>503</Words>
  <Application>Microsoft Office PowerPoint</Application>
  <PresentationFormat>On-screen Show (16:9)</PresentationFormat>
  <Paragraphs>42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H604  你的罪雖像硃紅  THOUGH YOUR SINS BE AS SCARLET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H604 你的罪雖像硃紅 THOUGH YOUR SINS BE AS SCARLET</dc:title>
  <dc:subject>Hymnary 聖徒詩歌</dc:subject>
  <dc:creator>Fanny J. Crosby</dc:creator>
  <cp:lastModifiedBy>Timothy Liang</cp:lastModifiedBy>
  <cp:revision>19</cp:revision>
  <dcterms:created xsi:type="dcterms:W3CDTF">2001-06-26T22:31:03Z</dcterms:created>
  <dcterms:modified xsi:type="dcterms:W3CDTF">2017-08-06T15:19:07Z</dcterms:modified>
</cp:coreProperties>
</file>